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4" r:id="rId18"/>
    <p:sldId id="270" r:id="rId1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05256-5375-4B2D-8E60-440CD2406E0C}" type="datetimeFigureOut">
              <a:rPr lang="nl-NL" smtClean="0"/>
              <a:t>15-8-2017</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E9117-F28E-462C-A6F3-FE54830C0A6D}" type="slidenum">
              <a:rPr lang="nl-NL" smtClean="0"/>
              <a:t>‹nr.›</a:t>
            </a:fld>
            <a:endParaRPr lang="nl-NL"/>
          </a:p>
        </p:txBody>
      </p:sp>
    </p:spTree>
    <p:extLst>
      <p:ext uri="{BB962C8B-B14F-4D97-AF65-F5344CB8AC3E}">
        <p14:creationId xmlns:p14="http://schemas.microsoft.com/office/powerpoint/2010/main" val="194937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DE9117-F28E-462C-A6F3-FE54830C0A6D}" type="slidenum">
              <a:rPr lang="nl-NL" smtClean="0"/>
              <a:t>4</a:t>
            </a:fld>
            <a:endParaRPr lang="nl-NL"/>
          </a:p>
        </p:txBody>
      </p:sp>
    </p:spTree>
    <p:extLst>
      <p:ext uri="{BB962C8B-B14F-4D97-AF65-F5344CB8AC3E}">
        <p14:creationId xmlns:p14="http://schemas.microsoft.com/office/powerpoint/2010/main" val="138927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DE9117-F28E-462C-A6F3-FE54830C0A6D}" type="slidenum">
              <a:rPr lang="nl-NL" smtClean="0"/>
              <a:t>14</a:t>
            </a:fld>
            <a:endParaRPr lang="nl-NL"/>
          </a:p>
        </p:txBody>
      </p:sp>
    </p:spTree>
    <p:extLst>
      <p:ext uri="{BB962C8B-B14F-4D97-AF65-F5344CB8AC3E}">
        <p14:creationId xmlns:p14="http://schemas.microsoft.com/office/powerpoint/2010/main" val="344403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119026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271242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303816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126173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350644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BC55AC62-7222-4A63-8D66-5CF99D55E6D3}" type="datetimeFigureOut">
              <a:rPr lang="nl-NL" smtClean="0"/>
              <a:t>15-8-2017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334774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BC55AC62-7222-4A63-8D66-5CF99D55E6D3}" type="datetimeFigureOut">
              <a:rPr lang="nl-NL" smtClean="0"/>
              <a:t>15-8-2017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61763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BC55AC62-7222-4A63-8D66-5CF99D55E6D3}" type="datetimeFigureOut">
              <a:rPr lang="nl-NL" smtClean="0"/>
              <a:t>15-8-2017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4123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C55AC62-7222-4A63-8D66-5CF99D55E6D3}" type="datetimeFigureOut">
              <a:rPr lang="nl-NL" smtClean="0"/>
              <a:t>15-8-2017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198538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C55AC62-7222-4A63-8D66-5CF99D55E6D3}" type="datetimeFigureOut">
              <a:rPr lang="nl-NL" smtClean="0"/>
              <a:t>15-8-2017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18151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C55AC62-7222-4A63-8D66-5CF99D55E6D3}" type="datetimeFigureOut">
              <a:rPr lang="nl-NL" smtClean="0"/>
              <a:t>15-8-2017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3C7B6AE-5B91-4C41-9544-FCB513F2293B}" type="slidenum">
              <a:rPr lang="nl-NL" smtClean="0"/>
              <a:t>‹nr.›</a:t>
            </a:fld>
            <a:endParaRPr lang="nl-NL"/>
          </a:p>
        </p:txBody>
      </p:sp>
    </p:spTree>
    <p:extLst>
      <p:ext uri="{BB962C8B-B14F-4D97-AF65-F5344CB8AC3E}">
        <p14:creationId xmlns:p14="http://schemas.microsoft.com/office/powerpoint/2010/main" val="363782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5AC62-7222-4A63-8D66-5CF99D55E6D3}" type="datetimeFigureOut">
              <a:rPr lang="nl-NL" smtClean="0"/>
              <a:t>15-8-2017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7B6AE-5B91-4C41-9544-FCB513F2293B}" type="slidenum">
              <a:rPr lang="nl-NL" smtClean="0"/>
              <a:t>‹nr.›</a:t>
            </a:fld>
            <a:endParaRPr lang="nl-NL"/>
          </a:p>
        </p:txBody>
      </p:sp>
    </p:spTree>
    <p:extLst>
      <p:ext uri="{BB962C8B-B14F-4D97-AF65-F5344CB8AC3E}">
        <p14:creationId xmlns:p14="http://schemas.microsoft.com/office/powerpoint/2010/main" val="184355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90" y="13745"/>
            <a:ext cx="9143996" cy="687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ctrTitle"/>
          </p:nvPr>
        </p:nvSpPr>
        <p:spPr>
          <a:xfrm>
            <a:off x="1371600" y="1556792"/>
            <a:ext cx="7772400" cy="1470025"/>
          </a:xfrm>
        </p:spPr>
        <p:txBody>
          <a:bodyPr>
            <a:normAutofit/>
          </a:bodyPr>
          <a:lstStyle/>
          <a:p>
            <a:r>
              <a:rPr lang="nl-NL" sz="5400" b="1" dirty="0"/>
              <a:t>architectuur</a:t>
            </a:r>
          </a:p>
        </p:txBody>
      </p:sp>
      <p:sp>
        <p:nvSpPr>
          <p:cNvPr id="3" name="Ondertitel 2"/>
          <p:cNvSpPr>
            <a:spLocks noGrp="1"/>
          </p:cNvSpPr>
          <p:nvPr>
            <p:ph type="subTitle" idx="1"/>
          </p:nvPr>
        </p:nvSpPr>
        <p:spPr>
          <a:xfrm>
            <a:off x="611560" y="4941168"/>
            <a:ext cx="6400800" cy="1752600"/>
          </a:xfrm>
        </p:spPr>
        <p:txBody>
          <a:bodyPr>
            <a:normAutofit/>
          </a:bodyPr>
          <a:lstStyle/>
          <a:p>
            <a:r>
              <a:rPr lang="nl-NL" sz="6000" dirty="0">
                <a:solidFill>
                  <a:schemeClr val="bg1"/>
                </a:solidFill>
                <a:latin typeface="Antique Olive" pitchFamily="34" charset="0"/>
              </a:rPr>
              <a:t>kijkwijzer</a:t>
            </a:r>
          </a:p>
        </p:txBody>
      </p:sp>
    </p:spTree>
    <p:extLst>
      <p:ext uri="{BB962C8B-B14F-4D97-AF65-F5344CB8AC3E}">
        <p14:creationId xmlns:p14="http://schemas.microsoft.com/office/powerpoint/2010/main" val="3164639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4. </a:t>
            </a:r>
            <a:r>
              <a:rPr lang="nl-NL" dirty="0" err="1"/>
              <a:t>facade</a:t>
            </a:r>
            <a:endParaRPr lang="nl-N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84784"/>
            <a:ext cx="31146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995231"/>
            <a:ext cx="42862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267744" y="6348031"/>
            <a:ext cx="3672408" cy="369332"/>
          </a:xfrm>
          <a:prstGeom prst="rect">
            <a:avLst/>
          </a:prstGeom>
          <a:noFill/>
        </p:spPr>
        <p:txBody>
          <a:bodyPr wrap="square" rtlCol="0">
            <a:spAutoFit/>
          </a:bodyPr>
          <a:lstStyle/>
          <a:p>
            <a:r>
              <a:rPr lang="nl-NL" dirty="0"/>
              <a:t>Rietveld-</a:t>
            </a:r>
            <a:r>
              <a:rPr lang="nl-NL" dirty="0" err="1"/>
              <a:t>schröder</a:t>
            </a:r>
            <a:r>
              <a:rPr lang="nl-NL" dirty="0"/>
              <a:t> huis</a:t>
            </a:r>
          </a:p>
        </p:txBody>
      </p:sp>
      <p:sp>
        <p:nvSpPr>
          <p:cNvPr id="3" name="Tekstvak 2"/>
          <p:cNvSpPr txBox="1"/>
          <p:nvPr/>
        </p:nvSpPr>
        <p:spPr>
          <a:xfrm>
            <a:off x="721346" y="1196752"/>
            <a:ext cx="3816424" cy="1200329"/>
          </a:xfrm>
          <a:prstGeom prst="rect">
            <a:avLst/>
          </a:prstGeom>
          <a:noFill/>
        </p:spPr>
        <p:txBody>
          <a:bodyPr wrap="square" rtlCol="0">
            <a:spAutoFit/>
          </a:bodyPr>
          <a:lstStyle/>
          <a:p>
            <a:r>
              <a:rPr lang="nl-NL" dirty="0"/>
              <a:t>De façade is de voorkant van het gebouw. Niet elk gebouw heeft een duidelijke voorkant: kijk maar eens naar deze twee voorbeelden!</a:t>
            </a:r>
          </a:p>
        </p:txBody>
      </p:sp>
    </p:spTree>
    <p:extLst>
      <p:ext uri="{BB962C8B-B14F-4D97-AF65-F5344CB8AC3E}">
        <p14:creationId xmlns:p14="http://schemas.microsoft.com/office/powerpoint/2010/main" val="112646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entree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96752"/>
            <a:ext cx="5616624" cy="3931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534380" y="5163210"/>
            <a:ext cx="8075240" cy="1477328"/>
          </a:xfrm>
          <a:prstGeom prst="rect">
            <a:avLst/>
          </a:prstGeom>
          <a:noFill/>
        </p:spPr>
        <p:txBody>
          <a:bodyPr wrap="square" rtlCol="0">
            <a:spAutoFit/>
          </a:bodyPr>
          <a:lstStyle/>
          <a:p>
            <a:r>
              <a:rPr lang="nl-NL" dirty="0"/>
              <a:t>De entrée is de ingang van het gebouw. Ook wanneer misschien de voorkant niet altijd duidelijk te vinden is, is de ingang wel belangrijk. Vaak wordt hier dan ook een groots iets van gemaakt. Hoe groter en duidelijker de entree, hoe belangrijker het gebouw lijkt te zijn. Soms wordt deze zo protserig gemaakt om te zorgen dat jij je klein voelt tegenover zo’n groots paleis. </a:t>
            </a:r>
          </a:p>
        </p:txBody>
      </p:sp>
    </p:spTree>
    <p:extLst>
      <p:ext uri="{BB962C8B-B14F-4D97-AF65-F5344CB8AC3E}">
        <p14:creationId xmlns:p14="http://schemas.microsoft.com/office/powerpoint/2010/main" val="2311872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23925"/>
            <a:ext cx="12193588" cy="871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88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6. constructie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24000"/>
            <a:ext cx="82867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11560" y="5661248"/>
            <a:ext cx="7992888" cy="646331"/>
          </a:xfrm>
          <a:prstGeom prst="rect">
            <a:avLst/>
          </a:prstGeom>
          <a:noFill/>
        </p:spPr>
        <p:txBody>
          <a:bodyPr wrap="square" rtlCol="0">
            <a:spAutoFit/>
          </a:bodyPr>
          <a:lstStyle/>
          <a:p>
            <a:r>
              <a:rPr lang="en-GB" dirty="0" err="1"/>
              <a:t>Wanneer</a:t>
            </a:r>
            <a:r>
              <a:rPr lang="nl-NL" dirty="0"/>
              <a:t> je een gebouw gaat beschrijven, moet je ook iets zeggen over hoe het is gebouwd. Hier zie je een houtskeletbouw.</a:t>
            </a:r>
          </a:p>
        </p:txBody>
      </p:sp>
    </p:spTree>
    <p:extLst>
      <p:ext uri="{BB962C8B-B14F-4D97-AF65-F5344CB8AC3E}">
        <p14:creationId xmlns:p14="http://schemas.microsoft.com/office/powerpoint/2010/main" val="99281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365104"/>
            <a:ext cx="8229600" cy="1143000"/>
          </a:xfrm>
        </p:spPr>
        <p:txBody>
          <a:bodyPr>
            <a:normAutofit fontScale="90000"/>
          </a:bodyPr>
          <a:lstStyle/>
          <a:p>
            <a:pPr algn="l"/>
            <a:r>
              <a:rPr lang="nl-NL" sz="2400" dirty="0"/>
              <a:t>Dit zijn </a:t>
            </a:r>
            <a:r>
              <a:rPr lang="nl-NL" sz="2400" b="1" dirty="0"/>
              <a:t>gewelven</a:t>
            </a:r>
            <a:r>
              <a:rPr lang="nl-NL" sz="2400" dirty="0"/>
              <a:t>. Deze zie je vaak in heel oude kerken, vanaf de Middeleeuwen. Best knap, dat ze zonder machines al zo hoog konden bouwen! Weet jij waarom ze dat zo deden?</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692696"/>
            <a:ext cx="514350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397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53248"/>
            <a:ext cx="8229600" cy="2123624"/>
          </a:xfrm>
        </p:spPr>
        <p:txBody>
          <a:bodyPr>
            <a:normAutofit fontScale="90000"/>
          </a:bodyPr>
          <a:lstStyle/>
          <a:p>
            <a:r>
              <a:rPr lang="nl-NL" dirty="0"/>
              <a:t>Functie</a:t>
            </a:r>
            <a:br>
              <a:rPr lang="nl-NL" dirty="0"/>
            </a:br>
            <a:r>
              <a:rPr lang="nl-NL" sz="2200" dirty="0"/>
              <a:t>Aan sommige gebouwen kun je heel duidelijk zien waar ze voor gebouwd zijn. Hier zie je bijvoorbeeld het Museum voor Beeld en geluid, een kerk en een theater. Maar dat is niet altijd duidelijk. De architect heeft altijd een reden waarom hij wel of niet wil dat de functie zichtbaar is. Kun jij zo’n reden bedenken?</a:t>
            </a:r>
            <a:endParaRPr lang="nl-NL"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5317"/>
            <a:ext cx="3807246" cy="25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165" y="4507139"/>
            <a:ext cx="4175026" cy="2350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799" y="2420888"/>
            <a:ext cx="3432043" cy="2574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9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764704"/>
            <a:ext cx="3706032" cy="559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a:t>9. betekenis</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140968"/>
            <a:ext cx="4237396" cy="252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59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Kijkwijzer</a:t>
            </a:r>
            <a:br>
              <a:rPr lang="nl-NL" dirty="0"/>
            </a:br>
            <a:endParaRPr lang="nl-NL" dirty="0"/>
          </a:p>
        </p:txBody>
      </p:sp>
      <p:sp>
        <p:nvSpPr>
          <p:cNvPr id="3" name="Tekstvak 2"/>
          <p:cNvSpPr txBox="1"/>
          <p:nvPr/>
        </p:nvSpPr>
        <p:spPr>
          <a:xfrm>
            <a:off x="1475656" y="1628800"/>
            <a:ext cx="5832648" cy="2862322"/>
          </a:xfrm>
          <a:prstGeom prst="rect">
            <a:avLst/>
          </a:prstGeom>
          <a:noFill/>
        </p:spPr>
        <p:txBody>
          <a:bodyPr wrap="square" rtlCol="0">
            <a:spAutoFit/>
          </a:bodyPr>
          <a:lstStyle/>
          <a:p>
            <a:r>
              <a:rPr lang="nl-NL" dirty="0"/>
              <a:t>Ga nu op zoek naar een bijzonder gebouw in Nederland. Het mag oud zijn of heel nieuw, dat maakt niet uit. Het moet wel een bijzonder gebouw zijn (dus geen rijtjeshuis).</a:t>
            </a:r>
          </a:p>
          <a:p>
            <a:endParaRPr lang="nl-NL" dirty="0"/>
          </a:p>
          <a:p>
            <a:r>
              <a:rPr lang="nl-NL" dirty="0"/>
              <a:t>Schrijf over dit gebouw de kijkwijzer. Je vindt deze achterop je kunstblok. De punten die je moet beschrijven, zijn gedeeltelijk in deze </a:t>
            </a:r>
            <a:r>
              <a:rPr lang="nl-NL" dirty="0" err="1"/>
              <a:t>powerpoint</a:t>
            </a:r>
            <a:r>
              <a:rPr lang="nl-NL" dirty="0"/>
              <a:t> behandeld.</a:t>
            </a:r>
          </a:p>
          <a:p>
            <a:endParaRPr lang="nl-NL" dirty="0"/>
          </a:p>
          <a:p>
            <a:endParaRPr lang="nl-NL" dirty="0"/>
          </a:p>
          <a:p>
            <a:r>
              <a:rPr lang="nl-NL" dirty="0"/>
              <a:t>Succes!</a:t>
            </a:r>
          </a:p>
        </p:txBody>
      </p:sp>
    </p:spTree>
    <p:extLst>
      <p:ext uri="{BB962C8B-B14F-4D97-AF65-F5344CB8AC3E}">
        <p14:creationId xmlns:p14="http://schemas.microsoft.com/office/powerpoint/2010/main" val="1389796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bouw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928813"/>
            <a:ext cx="5848350" cy="30003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644008" y="5517232"/>
            <a:ext cx="792088" cy="369332"/>
          </a:xfrm>
          <a:prstGeom prst="rect">
            <a:avLst/>
          </a:prstGeom>
          <a:noFill/>
        </p:spPr>
        <p:txBody>
          <a:bodyPr wrap="square" rtlCol="0">
            <a:spAutoFit/>
          </a:bodyPr>
          <a:lstStyle/>
          <a:p>
            <a:r>
              <a:rPr lang="en-GB" dirty="0" err="1"/>
              <a:t>Einde</a:t>
            </a:r>
            <a:r>
              <a:rPr lang="en-GB" dirty="0"/>
              <a:t>.</a:t>
            </a:r>
            <a:endParaRPr lang="nl-NL" dirty="0"/>
          </a:p>
        </p:txBody>
      </p:sp>
    </p:spTree>
    <p:extLst>
      <p:ext uri="{BB962C8B-B14F-4D97-AF65-F5344CB8AC3E}">
        <p14:creationId xmlns:p14="http://schemas.microsoft.com/office/powerpoint/2010/main" val="101043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1. Verhouding met de omgeving</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452" y="2302644"/>
            <a:ext cx="7769096" cy="372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899592" y="1196752"/>
            <a:ext cx="7556956" cy="923330"/>
          </a:xfrm>
          <a:prstGeom prst="rect">
            <a:avLst/>
          </a:prstGeom>
          <a:noFill/>
        </p:spPr>
        <p:txBody>
          <a:bodyPr wrap="square" rtlCol="0">
            <a:spAutoFit/>
          </a:bodyPr>
          <a:lstStyle/>
          <a:p>
            <a:r>
              <a:rPr lang="nl-NL" dirty="0"/>
              <a:t>Dit gebouw gaat helemaal op in de omgeving: zowel de kleuren (die zijn er nauwelijks), als het lijnenspel van de ramen lijken erg op de omgeving. Het</a:t>
            </a:r>
          </a:p>
          <a:p>
            <a:r>
              <a:rPr lang="nl-NL" dirty="0"/>
              <a:t>gebouw valt niet op! Dat is een keuze van de architect.</a:t>
            </a:r>
          </a:p>
        </p:txBody>
      </p:sp>
    </p:spTree>
    <p:extLst>
      <p:ext uri="{BB962C8B-B14F-4D97-AF65-F5344CB8AC3E}">
        <p14:creationId xmlns:p14="http://schemas.microsoft.com/office/powerpoint/2010/main" val="115884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7"/>
            <a:ext cx="6768752" cy="451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87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980728"/>
            <a:ext cx="3992563" cy="532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467544" y="1124744"/>
            <a:ext cx="2736304" cy="3416320"/>
          </a:xfrm>
          <a:prstGeom prst="rect">
            <a:avLst/>
          </a:prstGeom>
          <a:noFill/>
        </p:spPr>
        <p:txBody>
          <a:bodyPr wrap="square" rtlCol="0">
            <a:spAutoFit/>
          </a:bodyPr>
          <a:lstStyle/>
          <a:p>
            <a:r>
              <a:rPr lang="nl-NL" dirty="0"/>
              <a:t>Dit gebouw is in de omgeving er bijna letterlijk tussen geperst! Ook hier heeft de architect een duidelijke keuze gemaakt. </a:t>
            </a:r>
          </a:p>
          <a:p>
            <a:endParaRPr lang="nl-NL" dirty="0"/>
          </a:p>
          <a:p>
            <a:r>
              <a:rPr lang="nl-NL" dirty="0"/>
              <a:t>Het gebouw valt niet op door de kleuren of de materialen, die lijken erg op wat er omheen staat, maar de vorm valt wel erg op!</a:t>
            </a:r>
          </a:p>
        </p:txBody>
      </p:sp>
    </p:spTree>
    <p:extLst>
      <p:ext uri="{BB962C8B-B14F-4D97-AF65-F5344CB8AC3E}">
        <p14:creationId xmlns:p14="http://schemas.microsoft.com/office/powerpoint/2010/main" val="322566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2. materialen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685925"/>
            <a:ext cx="5238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827584" y="5373216"/>
            <a:ext cx="7859216" cy="1200329"/>
          </a:xfrm>
          <a:prstGeom prst="rect">
            <a:avLst/>
          </a:prstGeom>
          <a:noFill/>
        </p:spPr>
        <p:txBody>
          <a:bodyPr wrap="square" rtlCol="0">
            <a:spAutoFit/>
          </a:bodyPr>
          <a:lstStyle/>
          <a:p>
            <a:r>
              <a:rPr lang="nl-NL" dirty="0"/>
              <a:t>Als je een gebouw gaat beschrijven, is het belangrijk de </a:t>
            </a:r>
            <a:r>
              <a:rPr lang="nl-NL" b="1" dirty="0"/>
              <a:t>bouwmaterialen</a:t>
            </a:r>
            <a:r>
              <a:rPr lang="nl-NL" dirty="0"/>
              <a:t> te benoemen. Dit is een goed voorbeeld: het  opvallend gebruik van glimmende materialen als glas en staal, zorgen ervoor dat dit gebouw rijkdom uitstraalt. (het is een bankgebouw!)</a:t>
            </a:r>
          </a:p>
        </p:txBody>
      </p:sp>
    </p:spTree>
    <p:extLst>
      <p:ext uri="{BB962C8B-B14F-4D97-AF65-F5344CB8AC3E}">
        <p14:creationId xmlns:p14="http://schemas.microsoft.com/office/powerpoint/2010/main" val="80629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76672"/>
            <a:ext cx="7632848" cy="509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28464" y="5661248"/>
            <a:ext cx="8208912" cy="646331"/>
          </a:xfrm>
          <a:prstGeom prst="rect">
            <a:avLst/>
          </a:prstGeom>
          <a:noFill/>
        </p:spPr>
        <p:txBody>
          <a:bodyPr wrap="square" rtlCol="0">
            <a:spAutoFit/>
          </a:bodyPr>
          <a:lstStyle/>
          <a:p>
            <a:r>
              <a:rPr lang="nl-NL" dirty="0"/>
              <a:t>In dit oude monumentale pand zeggen de bouwmaterialen als hout en baksteen ook iets over de tijd waarin de mensen toen leefden. </a:t>
            </a:r>
          </a:p>
        </p:txBody>
      </p:sp>
    </p:spTree>
    <p:extLst>
      <p:ext uri="{BB962C8B-B14F-4D97-AF65-F5344CB8AC3E}">
        <p14:creationId xmlns:p14="http://schemas.microsoft.com/office/powerpoint/2010/main" val="24686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3. grondvormen</a:t>
            </a:r>
          </a:p>
        </p:txBody>
      </p:sp>
      <p:sp>
        <p:nvSpPr>
          <p:cNvPr id="4" name="Tekstvak 3"/>
          <p:cNvSpPr txBox="1"/>
          <p:nvPr/>
        </p:nvSpPr>
        <p:spPr>
          <a:xfrm>
            <a:off x="827584" y="2348880"/>
            <a:ext cx="1584176" cy="2308324"/>
          </a:xfrm>
          <a:prstGeom prst="rect">
            <a:avLst/>
          </a:prstGeom>
          <a:noFill/>
        </p:spPr>
        <p:txBody>
          <a:bodyPr wrap="square" rtlCol="0">
            <a:spAutoFit/>
          </a:bodyPr>
          <a:lstStyle/>
          <a:p>
            <a:r>
              <a:rPr lang="nl-NL" i="1" dirty="0"/>
              <a:t>De grondvorm van dit gebouw is een doos: rechthoekig en een beetje saai. Eenvoudig.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196752"/>
            <a:ext cx="6285108" cy="465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02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i="1" dirty="0"/>
              <a:t>grondvorm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412776"/>
            <a:ext cx="52387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05064"/>
            <a:ext cx="5140474" cy="257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11560" y="1196752"/>
            <a:ext cx="2376264" cy="2031325"/>
          </a:xfrm>
          <a:prstGeom prst="rect">
            <a:avLst/>
          </a:prstGeom>
          <a:noFill/>
        </p:spPr>
        <p:txBody>
          <a:bodyPr wrap="square" rtlCol="0">
            <a:spAutoFit/>
          </a:bodyPr>
          <a:lstStyle/>
          <a:p>
            <a:r>
              <a:rPr lang="nl-NL" dirty="0"/>
              <a:t>Deze gebouwen hebben een andere, speelsere grondvorm. Bijvoorbeeld meerdere rechthoeken op elkaar of zelfs een gekantelde kubus!</a:t>
            </a:r>
          </a:p>
        </p:txBody>
      </p:sp>
    </p:spTree>
    <p:extLst>
      <p:ext uri="{BB962C8B-B14F-4D97-AF65-F5344CB8AC3E}">
        <p14:creationId xmlns:p14="http://schemas.microsoft.com/office/powerpoint/2010/main" val="243300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i="1" dirty="0"/>
              <a:t>Organische vormen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598613"/>
            <a:ext cx="256222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212976"/>
            <a:ext cx="3810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83568" y="1417638"/>
            <a:ext cx="8003232" cy="1200329"/>
          </a:xfrm>
          <a:prstGeom prst="rect">
            <a:avLst/>
          </a:prstGeom>
          <a:noFill/>
        </p:spPr>
        <p:txBody>
          <a:bodyPr wrap="square" rtlCol="0">
            <a:spAutoFit/>
          </a:bodyPr>
          <a:lstStyle/>
          <a:p>
            <a:r>
              <a:rPr lang="nl-NL" dirty="0"/>
              <a:t>Sommige gebouwen hebben een slecht herkenbare grondvorm. Dan is de vorm zo grillig, als in de natuur, dat we het </a:t>
            </a:r>
            <a:r>
              <a:rPr lang="nl-NL" b="1" dirty="0"/>
              <a:t>organisch</a:t>
            </a:r>
            <a:r>
              <a:rPr lang="nl-NL" dirty="0"/>
              <a:t> noemen. Het lijkt dan meer alsof het gebouw per ongeluk zo </a:t>
            </a:r>
            <a:r>
              <a:rPr lang="nl-NL" i="1" dirty="0"/>
              <a:t>gegroeid</a:t>
            </a:r>
            <a:r>
              <a:rPr lang="nl-NL" dirty="0"/>
              <a:t> is. De vormen zijn als die van planten en bomen: sierlijk, onregelmatig, rond.</a:t>
            </a:r>
          </a:p>
        </p:txBody>
      </p:sp>
    </p:spTree>
    <p:extLst>
      <p:ext uri="{BB962C8B-B14F-4D97-AF65-F5344CB8AC3E}">
        <p14:creationId xmlns:p14="http://schemas.microsoft.com/office/powerpoint/2010/main" val="162521778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518</Words>
  <Application>Microsoft Office PowerPoint</Application>
  <PresentationFormat>Diavoorstelling (4:3)</PresentationFormat>
  <Paragraphs>37</Paragraphs>
  <Slides>18</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Antique Olive</vt:lpstr>
      <vt:lpstr>Arial</vt:lpstr>
      <vt:lpstr>Calibri</vt:lpstr>
      <vt:lpstr>Kantoorthema</vt:lpstr>
      <vt:lpstr>architectuur</vt:lpstr>
      <vt:lpstr>1. Verhouding met de omgeving</vt:lpstr>
      <vt:lpstr>PowerPoint-presentatie</vt:lpstr>
      <vt:lpstr>PowerPoint-presentatie</vt:lpstr>
      <vt:lpstr>2. materialen</vt:lpstr>
      <vt:lpstr>PowerPoint-presentatie</vt:lpstr>
      <vt:lpstr>3. grondvormen</vt:lpstr>
      <vt:lpstr>grondvorm</vt:lpstr>
      <vt:lpstr>Organische vormen</vt:lpstr>
      <vt:lpstr>4. facade</vt:lpstr>
      <vt:lpstr>5. entree</vt:lpstr>
      <vt:lpstr>PowerPoint-presentatie</vt:lpstr>
      <vt:lpstr>6. constructie</vt:lpstr>
      <vt:lpstr>Dit zijn gewelven. Deze zie je vaak in heel oude kerken, vanaf de Middeleeuwen. Best knap, dat ze zonder machines al zo hoog konden bouwen! Weet jij waarom ze dat zo deden?</vt:lpstr>
      <vt:lpstr>Functie Aan sommige gebouwen kun je heel duidelijk zien waar ze voor gebouwd zijn. Hier zie je bijvoorbeeld het Museum voor Beeld en geluid, een kerk en een theater. Maar dat is niet altijd duidelijk. De architect heeft altijd een reden waarom hij wel of niet wil dat de functie zichtbaar is. Kun jij zo’n reden bedenken?</vt:lpstr>
      <vt:lpstr>9. betekenis</vt:lpstr>
      <vt:lpstr>Kijkwijzer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architectuur</dc:title>
  <dc:creator>Kuijsten, Martine</dc:creator>
  <cp:lastModifiedBy>Martine Kuijsten</cp:lastModifiedBy>
  <cp:revision>13</cp:revision>
  <dcterms:created xsi:type="dcterms:W3CDTF">2014-05-22T07:36:40Z</dcterms:created>
  <dcterms:modified xsi:type="dcterms:W3CDTF">2017-08-15T15:11:33Z</dcterms:modified>
</cp:coreProperties>
</file>