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sldIdLst>
    <p:sldId id="256" r:id="rId5"/>
    <p:sldId id="259" r:id="rId6"/>
    <p:sldId id="272" r:id="rId7"/>
    <p:sldId id="260" r:id="rId8"/>
    <p:sldId id="282" r:id="rId9"/>
    <p:sldId id="274" r:id="rId10"/>
    <p:sldId id="273" r:id="rId11"/>
    <p:sldId id="263" r:id="rId12"/>
    <p:sldId id="270" r:id="rId13"/>
    <p:sldId id="271" r:id="rId14"/>
    <p:sldId id="264" r:id="rId15"/>
    <p:sldId id="265" r:id="rId16"/>
    <p:sldId id="266" r:id="rId17"/>
    <p:sldId id="257" r:id="rId18"/>
    <p:sldId id="268" r:id="rId19"/>
    <p:sldId id="258" r:id="rId20"/>
    <p:sldId id="262" r:id="rId21"/>
    <p:sldId id="269" r:id="rId22"/>
    <p:sldId id="267" r:id="rId23"/>
    <p:sldId id="283" r:id="rId24"/>
    <p:sldId id="284" r:id="rId25"/>
    <p:sldId id="285" r:id="rId26"/>
    <p:sldId id="278" r:id="rId27"/>
    <p:sldId id="279" r:id="rId28"/>
    <p:sldId id="280" r:id="rId29"/>
    <p:sldId id="277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ACF1A1B0-862D-4909-A7DB-D8ADA062DFCA}" type="datetimeFigureOut">
              <a:rPr lang="en-US" dirty="0"/>
              <a:t>9/17/2020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45720" tIns="45720" rIns="45720" bIns="45720" rtlCol="0" anchor="ctr">
            <a:normAutofit/>
          </a:bodyPr>
          <a:lstStyle>
            <a:lvl1pPr>
              <a:defRPr lang="en-US"/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56144-9CB7-4E3A-B87E-A382F9BE05EF}" type="datetimeFigureOut">
              <a:rPr lang="en-US" dirty="0"/>
              <a:t>9/17/2020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3D55F-46AB-4791-9172-4FA8DD3A6A9C}" type="datetimeFigureOut">
              <a:rPr lang="en-US" dirty="0"/>
              <a:t>9/17/2020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6881-8A08-449C-8D73-E5F201F814C1}" type="datetimeFigureOut">
              <a:rPr lang="en-US" dirty="0"/>
              <a:t>9/17/2020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5A5E-0C07-4E93-A112-D37B4D166B30}" type="datetimeFigureOut">
              <a:rPr lang="en-US" dirty="0"/>
              <a:t>9/17/2020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F71C5-DC57-4358-A1EA-30C08AF6E3C5}" type="datetimeFigureOut">
              <a:rPr lang="en-US" dirty="0"/>
              <a:t>9/17/2020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6480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b="0" kern="1200" spc="10" baseline="0" dirty="0">
                <a:solidFill>
                  <a:schemeClr val="tx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1DBA-DE60-4731-B773-47AAA185C143}" type="datetimeFigureOut">
              <a:rPr lang="en-US" dirty="0"/>
              <a:t>9/17/2020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dirty="0"/>
              <a:t>9/17/2020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A628-C83B-4C66-83F4-1711CE3738FD}" type="datetimeFigureOut">
              <a:rPr lang="en-US" dirty="0"/>
              <a:t>9/17/2020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1D73-9400-43CA-A37F-F9B7D00DE14C}" type="datetimeFigureOut">
              <a:rPr lang="en-US" dirty="0"/>
              <a:t>9/17/2020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B7711-B905-4633-B4D7-6F3A49A2E7D9}" type="datetimeFigureOut">
              <a:rPr lang="en-US" dirty="0"/>
              <a:t>9/17/2020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89C235CF-BDA2-4E7E-8BBD-350479985E74}" type="datetimeFigureOut">
              <a:rPr lang="en-US" dirty="0"/>
              <a:pPr/>
              <a:t>9/17/2020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96969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rgbClr val="777777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52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nl/url?sa=i&amp;rct=j&amp;q=&amp;esrc=s&amp;source=images&amp;cd=&amp;cad=rja&amp;uact=8&amp;ved=0ahUKEwjGnfrHrcDNAhVMJMAKHYIoApQQjRwIBw&amp;url=http://www.nederpix.nl/viewtopic.php?p=83007&amp;sid=682026d7c49efd469fed41f4f35bebaf&amp;bvm=bv.125221236,d.d2s&amp;psig=AFQjCNFw30chh600XtOwTVYFk8XK1PFQCQ&amp;ust=146684706888173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google.nl/url?sa=i&amp;rct=j&amp;q=&amp;esrc=s&amp;source=images&amp;cd=&amp;cad=rja&amp;uact=8&amp;ved=0ahUKEwi75N2hsMDNAhVkCcAKHTS6CloQjRwIBw&amp;url=http://www.nandoonline.com/?page_id=3560&amp;bvm=bv.125221236,d.d2s&amp;psig=AFQjCNGY-Lsml3CLjcChzOkLWkLU58ZCZA&amp;ust=1466847811126797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2695448"/>
          </a:xfrm>
        </p:spPr>
        <p:txBody>
          <a:bodyPr/>
          <a:lstStyle/>
          <a:p>
            <a:r>
              <a:rPr lang="nl-NL" dirty="0"/>
              <a:t>Fotografie 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1" y="3754654"/>
            <a:ext cx="10800522" cy="209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0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Afsnijding = </a:t>
            </a:r>
            <a:r>
              <a:rPr lang="nl-NL" sz="2500" dirty="0"/>
              <a:t>dat sommige stukken gedeeltelijk van de foto zijn gesneden 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1" b="119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0405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Aanzichten = </a:t>
            </a:r>
            <a:r>
              <a:rPr lang="nl-NL" sz="2500" dirty="0"/>
              <a:t>kant waaruit je iets/iemand bekijkt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61872" y="3357797"/>
            <a:ext cx="8595360" cy="2822340"/>
          </a:xfrm>
        </p:spPr>
        <p:txBody>
          <a:bodyPr>
            <a:normAutofit/>
          </a:bodyPr>
          <a:lstStyle/>
          <a:p>
            <a:r>
              <a:rPr lang="nl-NL" sz="3000" dirty="0"/>
              <a:t>Vooraanzicht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972" y="1925273"/>
            <a:ext cx="5673152" cy="425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73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61872" y="3567659"/>
            <a:ext cx="8595360" cy="2612478"/>
          </a:xfrm>
        </p:spPr>
        <p:txBody>
          <a:bodyPr>
            <a:normAutofit/>
          </a:bodyPr>
          <a:lstStyle/>
          <a:p>
            <a:r>
              <a:rPr lang="nl-NL" sz="3000" dirty="0"/>
              <a:t>Zijaanzicht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452" y="2116682"/>
            <a:ext cx="6880798" cy="407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76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61872" y="3747541"/>
            <a:ext cx="8595360" cy="2432596"/>
          </a:xfrm>
        </p:spPr>
        <p:txBody>
          <a:bodyPr/>
          <a:lstStyle/>
          <a:p>
            <a:r>
              <a:rPr lang="nl-NL" sz="3000" dirty="0"/>
              <a:t>Bovenaanzicht</a:t>
            </a:r>
            <a:r>
              <a:rPr lang="nl-NL" dirty="0"/>
              <a:t>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70" y="1828800"/>
            <a:ext cx="6233098" cy="423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38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Standpunt = </a:t>
            </a:r>
            <a:r>
              <a:rPr lang="nl-NL" sz="2500" dirty="0"/>
              <a:t>waar de fotograaf staat met zijn camera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000" dirty="0"/>
              <a:t>Kikkerperspectief = laag standpunt</a:t>
            </a:r>
          </a:p>
        </p:txBody>
      </p:sp>
      <p:pic>
        <p:nvPicPr>
          <p:cNvPr id="1026" name="Picture 2" descr="https://farm1.staticflickr.com/448/19168464295_e5789b06d8_o_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872" y="4590296"/>
            <a:ext cx="2640172" cy="198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214" y="2335411"/>
            <a:ext cx="5650368" cy="42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13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61872" y="365760"/>
            <a:ext cx="8595360" cy="58143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000" dirty="0"/>
              <a:t>Vogel(vlucht)perspectief = hoog standpunt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02" y="1460041"/>
            <a:ext cx="2799863" cy="212143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72" y="3032550"/>
            <a:ext cx="5333800" cy="355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58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Scherpte en onscherpte (focus)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 descr="http://i1.wp.com/farm4.staticflickr.com/3919/14800177831_fe61c16363_b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1" y="1727993"/>
            <a:ext cx="9573041" cy="478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212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Kleur of Zwart-wit ?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28" y="2317451"/>
            <a:ext cx="7022649" cy="3453762"/>
          </a:xfrm>
        </p:spPr>
      </p:pic>
    </p:spTree>
    <p:extLst>
      <p:ext uri="{BB962C8B-B14F-4D97-AF65-F5344CB8AC3E}">
        <p14:creationId xmlns:p14="http://schemas.microsoft.com/office/powerpoint/2010/main" val="359651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500" dirty="0"/>
              <a:t>Je kan </a:t>
            </a:r>
            <a:r>
              <a:rPr lang="nl-NL" sz="2500" b="1" u="sng" dirty="0"/>
              <a:t>nu</a:t>
            </a:r>
            <a:r>
              <a:rPr lang="nl-NL" sz="2500" dirty="0"/>
              <a:t> ook delen van je foto inkleuren met de computer. </a:t>
            </a:r>
            <a:r>
              <a:rPr lang="nl-NL" sz="2500" b="1" u="sng" dirty="0"/>
              <a:t>Vroeger</a:t>
            </a:r>
            <a:r>
              <a:rPr lang="nl-NL" sz="2500" dirty="0"/>
              <a:t> schilderde ze dit met de hand in om een zwart-wit foto  echter te laten lijken.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95" y="2196619"/>
            <a:ext cx="4876609" cy="3657457"/>
          </a:xfr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189" y="2196619"/>
            <a:ext cx="4988217" cy="364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96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Photoshop manipulatie  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282" y="1857000"/>
            <a:ext cx="5111645" cy="4548498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849" y="1932389"/>
            <a:ext cx="2880506" cy="439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36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fotografie?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sz="3000" dirty="0"/>
              <a:t>Momentopname</a:t>
            </a:r>
          </a:p>
          <a:p>
            <a:r>
              <a:rPr lang="nl-NL" sz="3000" dirty="0"/>
              <a:t>Vroeger en nu</a:t>
            </a:r>
          </a:p>
          <a:p>
            <a:r>
              <a:rPr lang="nl-NL" sz="3000" dirty="0"/>
              <a:t>Soorten fotografie</a:t>
            </a:r>
          </a:p>
          <a:p>
            <a:r>
              <a:rPr lang="nl-NL" sz="3000" dirty="0"/>
              <a:t>Kader</a:t>
            </a:r>
          </a:p>
          <a:p>
            <a:r>
              <a:rPr lang="nl-NL" sz="3000" dirty="0"/>
              <a:t>Aanzicht</a:t>
            </a:r>
          </a:p>
          <a:p>
            <a:r>
              <a:rPr lang="nl-NL" sz="3000" dirty="0"/>
              <a:t>Standpunt </a:t>
            </a:r>
          </a:p>
          <a:p>
            <a:r>
              <a:rPr lang="nl-NL" sz="3000" dirty="0"/>
              <a:t>Scherp en onscherp</a:t>
            </a:r>
          </a:p>
          <a:p>
            <a:r>
              <a:rPr lang="nl-NL" sz="3000" dirty="0"/>
              <a:t>Bewerkingsprogramma’s : bijv. Photoshop</a:t>
            </a:r>
          </a:p>
          <a:p>
            <a:r>
              <a:rPr lang="nl-NL" sz="3000" dirty="0"/>
              <a:t>Opdracht 1: 9 vragen </a:t>
            </a:r>
          </a:p>
          <a:p>
            <a:r>
              <a:rPr lang="nl-NL" sz="3000" dirty="0"/>
              <a:t>Opdracht 2: Kijkwijzer voorbeelden</a:t>
            </a:r>
          </a:p>
          <a:p>
            <a:endParaRPr lang="nl-NL" sz="30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171" y="3168921"/>
            <a:ext cx="3112019" cy="207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710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Betrouwbaar of niet?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Foto bewerking in nieuwsfoto’s , vind jij dat dit mag?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37" y="2968469"/>
            <a:ext cx="3733800" cy="25400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392" y="2968469"/>
            <a:ext cx="1701800" cy="25400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573" y="2640190"/>
            <a:ext cx="3699552" cy="331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52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8595360" cy="1325562"/>
          </a:xfrm>
        </p:spPr>
        <p:txBody>
          <a:bodyPr/>
          <a:lstStyle/>
          <a:p>
            <a:pPr algn="ctr"/>
            <a:r>
              <a:rPr lang="nl-NL" dirty="0"/>
              <a:t>+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61872" y="3507698"/>
            <a:ext cx="8595360" cy="10493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000" dirty="0"/>
              <a:t>=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683" y="915829"/>
            <a:ext cx="3333750" cy="22288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353" y="915829"/>
            <a:ext cx="3333750" cy="22288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548" y="4275008"/>
            <a:ext cx="333375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26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 1: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nl-NL" dirty="0"/>
              <a:t>Noem 4 soorten fotografie.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Wat voor aanzicht is dit? 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Vanuit welk standpunt is deze foto gemaakt?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Is er hier bewerking toegepast? Waarom wel/niet?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Noem 2 dingen waar je op moet letten als je een foto maakt.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Vind jij een foto altijd betrouwbaar? Waarom wel/niet?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Welke foto spreekt je aan in de presentatie en waarom?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Wat voor foto’s maak je zelf wel eens?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Ben jij een goede fotograaf? Waarom wel/niet?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1777" y="566315"/>
            <a:ext cx="1680353" cy="211164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174" y="737927"/>
            <a:ext cx="2490089" cy="372891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4169" y="566316"/>
            <a:ext cx="2116283" cy="2546153"/>
          </a:xfrm>
          <a:prstGeom prst="rect">
            <a:avLst/>
          </a:prstGeom>
        </p:spPr>
      </p:pic>
      <p:sp>
        <p:nvSpPr>
          <p:cNvPr id="8" name="Pijl links 7"/>
          <p:cNvSpPr/>
          <p:nvPr/>
        </p:nvSpPr>
        <p:spPr>
          <a:xfrm>
            <a:off x="4565296" y="2385391"/>
            <a:ext cx="875301" cy="171611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0000FF"/>
              </a:solidFill>
            </a:endParaRPr>
          </a:p>
        </p:txBody>
      </p:sp>
      <p:sp>
        <p:nvSpPr>
          <p:cNvPr id="9" name="Pijl links 8"/>
          <p:cNvSpPr/>
          <p:nvPr/>
        </p:nvSpPr>
        <p:spPr>
          <a:xfrm>
            <a:off x="6710642" y="2917384"/>
            <a:ext cx="583534" cy="120129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Pijl links 9"/>
          <p:cNvSpPr/>
          <p:nvPr/>
        </p:nvSpPr>
        <p:spPr>
          <a:xfrm flipV="1">
            <a:off x="7328501" y="3380736"/>
            <a:ext cx="2248323" cy="137288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1818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000" dirty="0"/>
              <a:t>1. Fotograaf: Erwin Olaf</a:t>
            </a:r>
            <a:br>
              <a:rPr lang="nl-NL" sz="3000" dirty="0"/>
            </a:br>
            <a:r>
              <a:rPr lang="nl-NL" sz="3000" dirty="0"/>
              <a:t>Titel: A </a:t>
            </a:r>
            <a:r>
              <a:rPr lang="nl-NL" sz="3000" dirty="0" err="1"/>
              <a:t>Streetcar</a:t>
            </a:r>
            <a:r>
              <a:rPr lang="nl-NL" sz="3000" dirty="0"/>
              <a:t> </a:t>
            </a:r>
            <a:r>
              <a:rPr lang="nl-NL" sz="3000" dirty="0" err="1"/>
              <a:t>Named</a:t>
            </a:r>
            <a:r>
              <a:rPr lang="nl-NL" sz="3000" dirty="0"/>
              <a:t> </a:t>
            </a:r>
            <a:r>
              <a:rPr lang="nl-NL" sz="3000" dirty="0" err="1"/>
              <a:t>Desire</a:t>
            </a:r>
            <a:br>
              <a:rPr lang="nl-NL" sz="3000" dirty="0"/>
            </a:br>
            <a:r>
              <a:rPr lang="nl-NL" sz="3000" dirty="0"/>
              <a:t>2010, Nederland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rcRect t="14094" b="140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9912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2882" y="365760"/>
            <a:ext cx="9696963" cy="1325562"/>
          </a:xfrm>
        </p:spPr>
        <p:txBody>
          <a:bodyPr>
            <a:noAutofit/>
          </a:bodyPr>
          <a:lstStyle/>
          <a:p>
            <a:r>
              <a:rPr lang="nl-NL" sz="3000" dirty="0"/>
              <a:t>2. World Press Foto 2016, Warren </a:t>
            </a:r>
            <a:r>
              <a:rPr lang="nl-NL" sz="3000" dirty="0" err="1"/>
              <a:t>Richardson</a:t>
            </a:r>
            <a:r>
              <a:rPr lang="nl-NL" sz="3000" dirty="0"/>
              <a:t> (AUS)</a:t>
            </a:r>
            <a:br>
              <a:rPr lang="nl-NL" sz="3000" dirty="0"/>
            </a:br>
            <a:r>
              <a:rPr lang="nl-NL" sz="3000" dirty="0"/>
              <a:t>Titel: Hope </a:t>
            </a:r>
            <a:r>
              <a:rPr lang="nl-NL" sz="3000" dirty="0" err="1"/>
              <a:t>for</a:t>
            </a:r>
            <a:r>
              <a:rPr lang="nl-NL" sz="3000" dirty="0"/>
              <a:t> a new life</a:t>
            </a:r>
            <a:br>
              <a:rPr lang="nl-NL" sz="3000" dirty="0"/>
            </a:br>
            <a:r>
              <a:rPr lang="nl-NL" sz="3000" dirty="0"/>
              <a:t>2015, Syrië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rcRect t="12037" b="120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020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3. Fotograaf: Cindy Sherman</a:t>
            </a:r>
            <a:br>
              <a:rPr lang="nl-NL" dirty="0"/>
            </a:br>
            <a:r>
              <a:rPr lang="nl-NL" dirty="0"/>
              <a:t>Titel: </a:t>
            </a:r>
            <a:r>
              <a:rPr lang="nl-NL" dirty="0" err="1"/>
              <a:t>untitled</a:t>
            </a:r>
            <a:r>
              <a:rPr lang="nl-NL" dirty="0"/>
              <a:t> </a:t>
            </a:r>
            <a:r>
              <a:rPr lang="nl-NL" dirty="0" err="1"/>
              <a:t>filmstill</a:t>
            </a:r>
            <a:r>
              <a:rPr lang="nl-NL" dirty="0"/>
              <a:t> </a:t>
            </a:r>
            <a:r>
              <a:rPr lang="nl-NL" dirty="0" err="1"/>
              <a:t>nr</a:t>
            </a:r>
            <a:r>
              <a:rPr lang="nl-NL" dirty="0"/>
              <a:t> 5</a:t>
            </a:r>
            <a:br>
              <a:rPr lang="nl-NL" dirty="0"/>
            </a:br>
            <a:r>
              <a:rPr lang="nl-NL" dirty="0"/>
              <a:t>1977, New York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471" y="1760913"/>
            <a:ext cx="6877586" cy="495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11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Schoolexamen Opdracht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61872" y="2608485"/>
            <a:ext cx="8595360" cy="3571652"/>
          </a:xfrm>
        </p:spPr>
        <p:txBody>
          <a:bodyPr>
            <a:normAutofit/>
          </a:bodyPr>
          <a:lstStyle/>
          <a:p>
            <a:r>
              <a:rPr lang="nl-NL" sz="3000" dirty="0"/>
              <a:t>Zoek, knip en plak jouw eigen fotomontage.</a:t>
            </a:r>
          </a:p>
          <a:p>
            <a:pPr marL="0" indent="0" algn="ctr">
              <a:buNone/>
            </a:pPr>
            <a:r>
              <a:rPr lang="nl-NL" sz="3000" dirty="0"/>
              <a:t>OF</a:t>
            </a:r>
          </a:p>
          <a:p>
            <a:r>
              <a:rPr lang="nl-NL" sz="3000" dirty="0"/>
              <a:t>Maak een reportage van huis, school of hobby.</a:t>
            </a:r>
          </a:p>
        </p:txBody>
      </p:sp>
    </p:spTree>
    <p:extLst>
      <p:ext uri="{BB962C8B-B14F-4D97-AF65-F5344CB8AC3E}">
        <p14:creationId xmlns:p14="http://schemas.microsoft.com/office/powerpoint/2010/main" val="3229379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Een foto is een momentopname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54" y="1963711"/>
            <a:ext cx="2895766" cy="4351338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23" y="2083632"/>
            <a:ext cx="609544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73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Vroeger en nu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9784" y="1828800"/>
            <a:ext cx="10624728" cy="4351337"/>
          </a:xfrm>
        </p:spPr>
        <p:txBody>
          <a:bodyPr>
            <a:normAutofit/>
          </a:bodyPr>
          <a:lstStyle/>
          <a:p>
            <a:r>
              <a:rPr lang="nl-NL" sz="3000" dirty="0"/>
              <a:t>Eerste foto (in 8 uur gemaakt) uit 1826 - nu 1/1000 sec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6" y="2535904"/>
            <a:ext cx="6012616" cy="388664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6" r="17050"/>
          <a:stretch/>
        </p:blipFill>
        <p:spPr>
          <a:xfrm>
            <a:off x="6235908" y="2535905"/>
            <a:ext cx="4482059" cy="388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17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Soorten fotografie: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Reportage/ documentaire = voor krant of thema</a:t>
            </a:r>
          </a:p>
          <a:p>
            <a:r>
              <a:rPr lang="nl-NL" dirty="0"/>
              <a:t>Portret = person of groep</a:t>
            </a:r>
          </a:p>
          <a:p>
            <a:r>
              <a:rPr lang="nl-NL" dirty="0"/>
              <a:t>Architectuur = gebouwen </a:t>
            </a:r>
          </a:p>
          <a:p>
            <a:r>
              <a:rPr lang="nl-NL" dirty="0"/>
              <a:t>Landschap = natuur en dieren close-up of veraf</a:t>
            </a:r>
          </a:p>
          <a:p>
            <a:r>
              <a:rPr lang="nl-NL" dirty="0"/>
              <a:t>Mode = kleding en accessoires</a:t>
            </a:r>
          </a:p>
          <a:p>
            <a:r>
              <a:rPr lang="nl-NL" dirty="0"/>
              <a:t>Reclame = tijdschrift, affiches en posters</a:t>
            </a:r>
          </a:p>
          <a:p>
            <a:r>
              <a:rPr lang="nl-NL" dirty="0"/>
              <a:t>Stilleven = spullen</a:t>
            </a:r>
          </a:p>
          <a:p>
            <a:r>
              <a:rPr lang="nl-NL" dirty="0"/>
              <a:t>Industrieel = machines en materialen </a:t>
            </a:r>
          </a:p>
          <a:p>
            <a:r>
              <a:rPr lang="nl-NL" dirty="0"/>
              <a:t>En nog veel meer …</a:t>
            </a:r>
          </a:p>
        </p:txBody>
      </p:sp>
    </p:spTree>
    <p:extLst>
      <p:ext uri="{BB962C8B-B14F-4D97-AF65-F5344CB8AC3E}">
        <p14:creationId xmlns:p14="http://schemas.microsoft.com/office/powerpoint/2010/main" val="2776519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Familieportret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6"/>
          <a:stretch/>
        </p:blipFill>
        <p:spPr>
          <a:xfrm>
            <a:off x="1542385" y="1828800"/>
            <a:ext cx="3095404" cy="424221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01" y="1828800"/>
            <a:ext cx="5553062" cy="368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94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1839 – eerste selfie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61871" y="1828800"/>
            <a:ext cx="9471085" cy="4351337"/>
          </a:xfrm>
        </p:spPr>
        <p:txBody>
          <a:bodyPr>
            <a:normAutofit/>
          </a:bodyPr>
          <a:lstStyle/>
          <a:p>
            <a:endParaRPr lang="nl-NL" sz="30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80" y="2331540"/>
            <a:ext cx="5479820" cy="357877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691" y="2331540"/>
            <a:ext cx="3578774" cy="357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94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0880" y="365760"/>
            <a:ext cx="10263632" cy="1325562"/>
          </a:xfrm>
        </p:spPr>
        <p:txBody>
          <a:bodyPr/>
          <a:lstStyle/>
          <a:p>
            <a:r>
              <a:rPr lang="nl-NL" dirty="0"/>
              <a:t>Documentaire- of reportage- fotografie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500" dirty="0"/>
              <a:t>De werkelijkheid vastleggen bijv. nieuws of thematisch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99" y="2635665"/>
            <a:ext cx="6070418" cy="354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66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Kader = </a:t>
            </a:r>
            <a:r>
              <a:rPr lang="nl-NL" sz="2500" dirty="0"/>
              <a:t>het beeldoppervlak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3000" dirty="0"/>
              <a:t>Staand 			OF			Liggend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288" y="2521626"/>
            <a:ext cx="5415197" cy="33844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72" y="2416695"/>
            <a:ext cx="2683454" cy="391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99776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B4B30"/>
      </a:accent2>
      <a:accent3>
        <a:srgbClr val="B5AE53"/>
      </a:accent3>
      <a:accent4>
        <a:srgbClr val="6F6A7A"/>
      </a:accent4>
      <a:accent5>
        <a:srgbClr val="E8B54D"/>
      </a:accent5>
      <a:accent6>
        <a:srgbClr val="8A7952"/>
      </a:accent6>
      <a:hlink>
        <a:srgbClr val="9F9F0B"/>
      </a:hlink>
      <a:folHlink>
        <a:srgbClr val="B2B2B2"/>
      </a:folHlink>
    </a:clrScheme>
    <a:fontScheme name="View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3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866257B-E5CE-4C43-9210-F2DE76BE10B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B8ADA787A5D94CBAE6875156707E16" ma:contentTypeVersion="11" ma:contentTypeDescription="Een nieuw document maken." ma:contentTypeScope="" ma:versionID="db85d7224aa1fa715d84b9eeb325cd7f">
  <xsd:schema xmlns:xsd="http://www.w3.org/2001/XMLSchema" xmlns:xs="http://www.w3.org/2001/XMLSchema" xmlns:p="http://schemas.microsoft.com/office/2006/metadata/properties" xmlns:ns3="9487f44a-9227-44de-b00e-7bc88aa07593" xmlns:ns4="a9ff3b8a-e431-4434-948d-d904f88f0c00" targetNamespace="http://schemas.microsoft.com/office/2006/metadata/properties" ma:root="true" ma:fieldsID="907058bbb1eda8e8d5a57eae415893f1" ns3:_="" ns4:_="">
    <xsd:import namespace="9487f44a-9227-44de-b00e-7bc88aa07593"/>
    <xsd:import namespace="a9ff3b8a-e431-4434-948d-d904f88f0c0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87f44a-9227-44de-b00e-7bc88aa075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ff3b8a-e431-4434-948d-d904f88f0c0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256E293-7170-4C77-9408-3B019A0A2A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87f44a-9227-44de-b00e-7bc88aa07593"/>
    <ds:schemaRef ds:uri="a9ff3b8a-e431-4434-948d-d904f88f0c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0377914-04FD-448B-B921-44D063976C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DD0344A-99E6-4F04-9FD5-9E1EDCA3CA3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TM03457515[[fn=Weergave]]</Template>
  <TotalTime>306</TotalTime>
  <Words>410</Words>
  <Application>Microsoft Office PowerPoint</Application>
  <PresentationFormat>Breedbeeld</PresentationFormat>
  <Paragraphs>64</Paragraphs>
  <Slides>26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0" baseType="lpstr">
      <vt:lpstr>Arial</vt:lpstr>
      <vt:lpstr>Century Schoolbook</vt:lpstr>
      <vt:lpstr>Wingdings 2</vt:lpstr>
      <vt:lpstr>View</vt:lpstr>
      <vt:lpstr>Fotografie </vt:lpstr>
      <vt:lpstr>Wat is fotografie?</vt:lpstr>
      <vt:lpstr>Een foto is een momentopname</vt:lpstr>
      <vt:lpstr>Vroeger en nu </vt:lpstr>
      <vt:lpstr>Soorten fotografie:</vt:lpstr>
      <vt:lpstr>Familieportret </vt:lpstr>
      <vt:lpstr>1839 – eerste selfie </vt:lpstr>
      <vt:lpstr>Documentaire- of reportage- fotografie</vt:lpstr>
      <vt:lpstr>Kader = het beeldoppervlak</vt:lpstr>
      <vt:lpstr>Afsnijding = dat sommige stukken gedeeltelijk van de foto zijn gesneden </vt:lpstr>
      <vt:lpstr>Aanzichten = kant waaruit je iets/iemand bekijkt</vt:lpstr>
      <vt:lpstr>PowerPoint-presentatie</vt:lpstr>
      <vt:lpstr>PowerPoint-presentatie</vt:lpstr>
      <vt:lpstr>Standpunt = waar de fotograaf staat met zijn camera</vt:lpstr>
      <vt:lpstr>PowerPoint-presentatie</vt:lpstr>
      <vt:lpstr>Scherpte en onscherpte (focus)</vt:lpstr>
      <vt:lpstr>Kleur of Zwart-wit ?</vt:lpstr>
      <vt:lpstr>Je kan nu ook delen van je foto inkleuren met de computer. Vroeger schilderde ze dit met de hand in om een zwart-wit foto  echter te laten lijken.</vt:lpstr>
      <vt:lpstr>Photoshop manipulatie  </vt:lpstr>
      <vt:lpstr>Betrouwbaar of niet?</vt:lpstr>
      <vt:lpstr>+</vt:lpstr>
      <vt:lpstr>Opdracht 1: </vt:lpstr>
      <vt:lpstr>1. Fotograaf: Erwin Olaf Titel: A Streetcar Named Desire 2010, Nederland</vt:lpstr>
      <vt:lpstr>2. World Press Foto 2016, Warren Richardson (AUS) Titel: Hope for a new life 2015, Syrië</vt:lpstr>
      <vt:lpstr>3. Fotograaf: Cindy Sherman Titel: untitled filmstill nr 5 1977, New York</vt:lpstr>
      <vt:lpstr>Schoolexamen Opdracht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Fotografie</dc:title>
  <dc:creator>Ilse Luijken</dc:creator>
  <cp:lastModifiedBy>Drunen, van Marleen</cp:lastModifiedBy>
  <cp:revision>24</cp:revision>
  <dcterms:created xsi:type="dcterms:W3CDTF">2016-06-24T08:35:23Z</dcterms:created>
  <dcterms:modified xsi:type="dcterms:W3CDTF">2020-09-17T12:17:45Z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0x01010079B8ADA787A5D94CBAE6875156707E16</vt:lpwstr>
  </property>
</Properties>
</file>